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1520488" cy="1457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0"/>
    <p:restoredTop sz="94671"/>
  </p:normalViewPr>
  <p:slideViewPr>
    <p:cSldViewPr snapToGrid="0" snapToObjects="1" showGuides="1">
      <p:cViewPr>
        <p:scale>
          <a:sx n="75" d="100"/>
          <a:sy n="75" d="100"/>
        </p:scale>
        <p:origin x="1536" y="144"/>
      </p:cViewPr>
      <p:guideLst>
        <p:guide orient="horz" pos="4592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037" y="2386060"/>
            <a:ext cx="9792415" cy="5075861"/>
          </a:xfrm>
        </p:spPr>
        <p:txBody>
          <a:bodyPr anchor="b"/>
          <a:lstStyle>
            <a:lvl1pPr algn="ctr">
              <a:defRPr sz="755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7657666"/>
            <a:ext cx="8640366" cy="3520027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26" indent="0" algn="ctr">
              <a:buNone/>
              <a:defRPr sz="2520"/>
            </a:lvl2pPr>
            <a:lvl3pPr marL="1152053" indent="0" algn="ctr">
              <a:buNone/>
              <a:defRPr sz="2268"/>
            </a:lvl3pPr>
            <a:lvl4pPr marL="1728079" indent="0" algn="ctr">
              <a:buNone/>
              <a:defRPr sz="2016"/>
            </a:lvl4pPr>
            <a:lvl5pPr marL="2304105" indent="0" algn="ctr">
              <a:buNone/>
              <a:defRPr sz="2016"/>
            </a:lvl5pPr>
            <a:lvl6pPr marL="2880131" indent="0" algn="ctr">
              <a:buNone/>
              <a:defRPr sz="2016"/>
            </a:lvl6pPr>
            <a:lvl7pPr marL="3456158" indent="0" algn="ctr">
              <a:buNone/>
              <a:defRPr sz="2016"/>
            </a:lvl7pPr>
            <a:lvl8pPr marL="4032184" indent="0" algn="ctr">
              <a:buNone/>
              <a:defRPr sz="2016"/>
            </a:lvl8pPr>
            <a:lvl9pPr marL="4608210" indent="0" algn="ctr">
              <a:buNone/>
              <a:defRPr sz="201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0" y="776229"/>
            <a:ext cx="2484105" cy="123555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4" y="776229"/>
            <a:ext cx="7308310" cy="123555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4" y="3634779"/>
            <a:ext cx="9936421" cy="6064708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4" y="9756862"/>
            <a:ext cx="9936421" cy="318928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2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53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79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10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131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8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21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3881144"/>
            <a:ext cx="4896207" cy="9250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3881144"/>
            <a:ext cx="4896207" cy="9250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776232"/>
            <a:ext cx="9936421" cy="2818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3574028"/>
            <a:ext cx="4873706" cy="1751576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5325604"/>
            <a:ext cx="4873706" cy="78331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8" y="3574028"/>
            <a:ext cx="4897708" cy="1751576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8" y="5325604"/>
            <a:ext cx="4897708" cy="78331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971973"/>
            <a:ext cx="3715657" cy="3401907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2099195"/>
            <a:ext cx="5832247" cy="10360966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4373880"/>
            <a:ext cx="3715657" cy="8103154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971973"/>
            <a:ext cx="3715657" cy="3401907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2099195"/>
            <a:ext cx="5832247" cy="10360966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26" indent="0">
              <a:buNone/>
              <a:defRPr sz="3528"/>
            </a:lvl2pPr>
            <a:lvl3pPr marL="1152053" indent="0">
              <a:buNone/>
              <a:defRPr sz="3024"/>
            </a:lvl3pPr>
            <a:lvl4pPr marL="1728079" indent="0">
              <a:buNone/>
              <a:defRPr sz="2520"/>
            </a:lvl4pPr>
            <a:lvl5pPr marL="2304105" indent="0">
              <a:buNone/>
              <a:defRPr sz="2520"/>
            </a:lvl5pPr>
            <a:lvl6pPr marL="2880131" indent="0">
              <a:buNone/>
              <a:defRPr sz="2520"/>
            </a:lvl6pPr>
            <a:lvl7pPr marL="3456158" indent="0">
              <a:buNone/>
              <a:defRPr sz="2520"/>
            </a:lvl7pPr>
            <a:lvl8pPr marL="4032184" indent="0">
              <a:buNone/>
              <a:defRPr sz="2520"/>
            </a:lvl8pPr>
            <a:lvl9pPr marL="4608210" indent="0">
              <a:buNone/>
              <a:defRPr sz="252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4373880"/>
            <a:ext cx="3715657" cy="8103154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776232"/>
            <a:ext cx="9936421" cy="281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3881144"/>
            <a:ext cx="9936421" cy="9250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13513132"/>
            <a:ext cx="2592110" cy="776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0EBED-CF0C-9449-A140-295CBB8C7C3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13513132"/>
            <a:ext cx="3888165" cy="776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13513132"/>
            <a:ext cx="2592110" cy="776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0B306-E0C0-7E40-9ED6-7D00965F0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2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152053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13" indent="-288013" algn="l" defTabSz="1152053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039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066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92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118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145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30955" y="22220"/>
            <a:ext cx="11552787" cy="14538119"/>
            <a:chOff x="431800" y="200025"/>
            <a:chExt cx="11552787" cy="145381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3302" y="200025"/>
              <a:ext cx="10948347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702" y="7557562"/>
              <a:ext cx="10965885" cy="68205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327400" y="6990059"/>
              <a:ext cx="836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CUB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72922" y="7058025"/>
              <a:ext cx="843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SUN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76600" y="14276479"/>
              <a:ext cx="938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AWA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772922" y="14276092"/>
              <a:ext cx="792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aPY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377825"/>
              <a:ext cx="508000" cy="648758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800" y="7715628"/>
              <a:ext cx="508000" cy="648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08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4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LONG</dc:creator>
  <cp:lastModifiedBy>CHEN LONG</cp:lastModifiedBy>
  <cp:revision>4</cp:revision>
  <dcterms:created xsi:type="dcterms:W3CDTF">2020-02-11T07:58:52Z</dcterms:created>
  <dcterms:modified xsi:type="dcterms:W3CDTF">2020-02-11T08:23:54Z</dcterms:modified>
</cp:coreProperties>
</file>